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  <p:sldId id="303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391229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/>
                <a:cs typeface="Verdana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/>
                <a:cs typeface="Verdana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/>
                <a:cs typeface="Verdana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/>
                <a:cs typeface="Verdana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Sandeep Kumar Maurya</a:t>
            </a: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 err="1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Ansh</a:t>
            </a: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Bhatnagar</a:t>
            </a:r>
            <a:endParaRPr b="1" spc="-8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6764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5017220" y="662793"/>
            <a:ext cx="3270612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Agglomerative Clustering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Clusters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521"/>
            <a:ext cx="91440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0" y="333127"/>
            <a:ext cx="4421316" cy="45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1726</Words>
  <Application>Microsoft Office PowerPoint</Application>
  <PresentationFormat>On-screen Show (16:9)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Verdana</vt:lpstr>
      <vt:lpstr>Wingdings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Bhatnagar, Ansh (Contractor)</cp:lastModifiedBy>
  <cp:revision>5</cp:revision>
  <dcterms:created xsi:type="dcterms:W3CDTF">2022-04-02T13:43:54Z</dcterms:created>
  <dcterms:modified xsi:type="dcterms:W3CDTF">2022-05-09T17:56:15Z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